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540F-AAB8-4E48-9E28-093BA57E21C1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E24-B7EA-4816-8D07-4C0D79D074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791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540F-AAB8-4E48-9E28-093BA57E21C1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E24-B7EA-4816-8D07-4C0D79D074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2348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540F-AAB8-4E48-9E28-093BA57E21C1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E24-B7EA-4816-8D07-4C0D79D074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998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540F-AAB8-4E48-9E28-093BA57E21C1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E24-B7EA-4816-8D07-4C0D79D074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5140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540F-AAB8-4E48-9E28-093BA57E21C1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E24-B7EA-4816-8D07-4C0D79D074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1290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540F-AAB8-4E48-9E28-093BA57E21C1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E24-B7EA-4816-8D07-4C0D79D074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885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540F-AAB8-4E48-9E28-093BA57E21C1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E24-B7EA-4816-8D07-4C0D79D074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7218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540F-AAB8-4E48-9E28-093BA57E21C1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E24-B7EA-4816-8D07-4C0D79D074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7734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540F-AAB8-4E48-9E28-093BA57E21C1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E24-B7EA-4816-8D07-4C0D79D074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7353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540F-AAB8-4E48-9E28-093BA57E21C1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E24-B7EA-4816-8D07-4C0D79D074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2007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540F-AAB8-4E48-9E28-093BA57E21C1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E24-B7EA-4816-8D07-4C0D79D074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0614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8540F-AAB8-4E48-9E28-093BA57E21C1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75E24-B7EA-4816-8D07-4C0D79D074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0395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04446" y="738554"/>
            <a:ext cx="11717215" cy="4994031"/>
          </a:xfrm>
        </p:spPr>
        <p:txBody>
          <a:bodyPr>
            <a:normAutofit fontScale="90000"/>
          </a:bodyPr>
          <a:lstStyle/>
          <a:p>
            <a:pPr algn="l"/>
            <a:r>
              <a:rPr lang="pl-PL" sz="4000" b="1" dirty="0" smtClean="0"/>
              <a:t>"Wierny </a:t>
            </a:r>
            <a:r>
              <a:rPr lang="pl-PL" sz="4000" b="1" dirty="0"/>
              <a:t>Konstytucji </a:t>
            </a:r>
            <a:br>
              <a:rPr lang="pl-PL" sz="4000" b="1" dirty="0"/>
            </a:br>
            <a:r>
              <a:rPr lang="pl-PL" sz="4000" b="1" dirty="0"/>
              <a:t>i prawu Rzeczypospolitej Polskiej, </a:t>
            </a:r>
            <a:br>
              <a:rPr lang="pl-PL" sz="4000" b="1" dirty="0"/>
            </a:br>
            <a:r>
              <a:rPr lang="pl-PL" sz="4000" b="1" dirty="0"/>
              <a:t>ślubuję uroczyście </a:t>
            </a:r>
            <a:br>
              <a:rPr lang="pl-PL" sz="4000" b="1" dirty="0"/>
            </a:br>
            <a:r>
              <a:rPr lang="pl-PL" sz="4000" b="1" dirty="0"/>
              <a:t>obowiązki radnego </a:t>
            </a:r>
            <a:br>
              <a:rPr lang="pl-PL" sz="4000" b="1" dirty="0"/>
            </a:br>
            <a:r>
              <a:rPr lang="pl-PL" sz="4000" b="1" dirty="0"/>
              <a:t>sprawować godnie, rzetelnie i uczciwie, </a:t>
            </a:r>
            <a:br>
              <a:rPr lang="pl-PL" sz="4000" b="1" dirty="0"/>
            </a:br>
            <a:r>
              <a:rPr lang="pl-PL" sz="4000" b="1" dirty="0"/>
              <a:t>mając na względzie dobro mojej gminy </a:t>
            </a:r>
            <a:br>
              <a:rPr lang="pl-PL" sz="4000" b="1" dirty="0"/>
            </a:br>
            <a:r>
              <a:rPr lang="pl-PL" sz="4000" b="1" dirty="0"/>
              <a:t>i jej mieszkańców</a:t>
            </a:r>
            <a:r>
              <a:rPr lang="pl-PL" sz="4000" b="1" dirty="0" smtClean="0"/>
              <a:t>.„</a:t>
            </a:r>
            <a:br>
              <a:rPr lang="pl-PL" sz="4000" b="1" dirty="0" smtClean="0"/>
            </a:b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/>
              <a:t/>
            </a:r>
            <a:br>
              <a:rPr lang="pl-PL" sz="3600" b="1" dirty="0"/>
            </a:br>
            <a:r>
              <a:rPr lang="pl-PL" sz="3600" b="1" dirty="0"/>
              <a:t/>
            </a:r>
            <a:br>
              <a:rPr lang="pl-PL" sz="3600" b="1" dirty="0"/>
            </a:br>
            <a:endParaRPr lang="pl-PL" sz="36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6374423" y="4967654"/>
            <a:ext cx="55919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800" dirty="0" smtClean="0"/>
              <a:t>Ślubuję.</a:t>
            </a:r>
          </a:p>
          <a:p>
            <a:pPr algn="r"/>
            <a:endParaRPr lang="pl-PL" sz="2800" dirty="0" smtClean="0"/>
          </a:p>
          <a:p>
            <a:pPr algn="r"/>
            <a:r>
              <a:rPr lang="pl-PL" sz="2800" dirty="0" smtClean="0"/>
              <a:t>Ślubuję</a:t>
            </a:r>
            <a:r>
              <a:rPr lang="pl-PL" sz="2800" dirty="0"/>
              <a:t>, tak mi dopomóż </a:t>
            </a:r>
            <a:r>
              <a:rPr lang="pl-PL" sz="2800" dirty="0" smtClean="0"/>
              <a:t>Bóg.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24434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48</Words>
  <Application>Microsoft Office PowerPoint</Application>
  <PresentationFormat>Panoramiczny</PresentationFormat>
  <Paragraphs>4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"Wierny Konstytucji  i prawu Rzeczypospolitej Polskiej,  ślubuję uroczyście  obowiązki radnego  sprawować godnie, rzetelnie i uczciwie,  mając na względzie dobro mojej gminy  i jej mieszkańców.„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"Wierny Konstytucji  i prawu Rzeczypospolitej Polskiej,  ślubuję uroczyście  obowiązki radnego  sprawować godnie, rzetelnie i uczciwie,  mając na względzie dobro mojej gminy  i jej mieszkańców." </dc:title>
  <dc:creator>Świątek Julia</dc:creator>
  <cp:lastModifiedBy>Świątek Julia</cp:lastModifiedBy>
  <cp:revision>3</cp:revision>
  <dcterms:created xsi:type="dcterms:W3CDTF">2024-05-06T08:17:51Z</dcterms:created>
  <dcterms:modified xsi:type="dcterms:W3CDTF">2024-05-07T06:17:59Z</dcterms:modified>
</cp:coreProperties>
</file>